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51" r:id="rId1"/>
  </p:sldMasterIdLst>
  <p:notesMasterIdLst>
    <p:notesMasterId r:id="rId5"/>
  </p:notesMasterIdLst>
  <p:handoutMasterIdLst>
    <p:handoutMasterId r:id="rId6"/>
  </p:handoutMasterIdLst>
  <p:sldIdLst>
    <p:sldId id="346" r:id="rId2"/>
    <p:sldId id="347" r:id="rId3"/>
    <p:sldId id="348" r:id="rId4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MS P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7560"/>
    <a:srgbClr val="6B6C6B"/>
    <a:srgbClr val="73746A"/>
    <a:srgbClr val="E6E6E6"/>
    <a:srgbClr val="887735"/>
    <a:srgbClr val="474A4B"/>
    <a:srgbClr val="434647"/>
    <a:srgbClr val="5C5F5F"/>
    <a:srgbClr val="484C4D"/>
    <a:srgbClr val="8B7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69" autoAdjust="0"/>
    <p:restoredTop sz="94701" autoAdjust="0"/>
  </p:normalViewPr>
  <p:slideViewPr>
    <p:cSldViewPr snapToGrid="0">
      <p:cViewPr varScale="1">
        <p:scale>
          <a:sx n="104" d="100"/>
          <a:sy n="104" d="100"/>
        </p:scale>
        <p:origin x="52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0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828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3E8DBA71-E403-DD43-8C40-936F796DC1A3}" type="datetimeFigureOut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58055B8-FB06-0E44-BEDD-93D4DB2AAEEE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fld id="{215DA174-83B7-0F42-A4C0-9F59FDEA7AAE}" type="datetimeFigureOut">
              <a:rPr lang="en-US"/>
              <a:pPr>
                <a:defRPr/>
              </a:pPr>
              <a:t>5/4/2026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anose="020F0502020204030204" pitchFamily="34" charset="0"/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F7F1BCB-C60A-0E48-8DB5-23D6D107429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 descr="Изображение выглядит как темный, знак, сидит,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C3FECBE7-A09C-41C7-865C-11C4DB3E9D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16524"/>
            <a:ext cx="2689396" cy="2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EE41609-903F-4E1B-90D6-BF436531029F}"/>
              </a:ext>
            </a:extLst>
          </p:cNvPr>
          <p:cNvSpPr/>
          <p:nvPr userDrawn="1"/>
        </p:nvSpPr>
        <p:spPr>
          <a:xfrm>
            <a:off x="3067050" y="3933825"/>
            <a:ext cx="6057900" cy="36513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3155A43-84A3-4EA3-AE89-D117A097E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514" y="4216524"/>
            <a:ext cx="8594022" cy="608502"/>
          </a:xfrm>
          <a:prstGeom prst="rect">
            <a:avLst/>
          </a:prstGeom>
        </p:spPr>
        <p:txBody>
          <a:bodyPr anchor="b"/>
          <a:lstStyle>
            <a:lvl1pPr algn="ctr">
              <a:defRPr sz="3600" b="1">
                <a:solidFill>
                  <a:srgbClr val="7375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6310D24-9C90-4C35-9F40-E312772713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1514" y="4825026"/>
            <a:ext cx="8594022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737560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11" name="Рисунок 3">
            <a:extLst>
              <a:ext uri="{FF2B5EF4-FFF2-40B4-BE49-F238E27FC236}">
                <a16:creationId xmlns:a16="http://schemas.microsoft.com/office/drawing/2014/main" id="{C7D1503C-B16C-4080-AA80-5C7ABF8B7D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592138"/>
            <a:ext cx="5238750" cy="240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961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014" y="283897"/>
            <a:ext cx="9509760" cy="633053"/>
          </a:xfrm>
          <a:prstGeom prst="rect">
            <a:avLst/>
          </a:prstGeom>
        </p:spPr>
        <p:txBody>
          <a:bodyPr anchor="ctr"/>
          <a:lstStyle>
            <a:lvl1pPr algn="l">
              <a:defRPr sz="2400" b="1">
                <a:solidFill>
                  <a:srgbClr val="73746A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sz="quarter" idx="11" hasCustomPrompt="1"/>
          </p:nvPr>
        </p:nvSpPr>
        <p:spPr>
          <a:xfrm>
            <a:off x="769014" y="1415840"/>
            <a:ext cx="11267815" cy="4735577"/>
          </a:xfrm>
          <a:prstGeom prst="rect">
            <a:avLst/>
          </a:prstGeom>
        </p:spPr>
        <p:txBody>
          <a:bodyPr/>
          <a:lstStyle>
            <a:lvl1pPr marL="0" marR="0" indent="0" algn="l" defTabSz="3429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baseline="0">
                <a:solidFill>
                  <a:srgbClr val="73746A"/>
                </a:solidFill>
                <a:latin typeface="Segoe UI" panose="020B0502040204020203" pitchFamily="34" charset="0"/>
                <a:ea typeface="Segoe UI Symbol" charset="0"/>
                <a:cs typeface="Segoe UI" panose="020B0502040204020203" pitchFamily="34" charset="0"/>
              </a:defRPr>
            </a:lvl1pPr>
            <a:lvl2pPr>
              <a:defRPr sz="1500">
                <a:latin typeface="Verdana" panose="020B0604030504040204" pitchFamily="34" charset="0"/>
                <a:ea typeface="Verdana" panose="020B0604030504040204" pitchFamily="34" charset="0"/>
              </a:defRPr>
            </a:lvl2pPr>
          </a:lstStyle>
          <a:p>
            <a:pPr lvl="0"/>
            <a:r>
              <a:rPr lang="az-Latn-AZ" dirty="0"/>
              <a:t>Mətn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81220" y="6252754"/>
            <a:ext cx="788861" cy="499704"/>
          </a:xfrm>
          <a:prstGeom prst="rect">
            <a:avLst/>
          </a:prstGeom>
        </p:spPr>
        <p:txBody>
          <a:bodyPr/>
          <a:lstStyle>
            <a:lvl1pPr algn="ctr">
              <a:defRPr sz="2800" b="1">
                <a:solidFill>
                  <a:srgbClr val="73756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fld id="{E3B6FE20-F526-A443-8A48-A8874A55E2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BC6C467-A7BC-4145-A9E1-7AB23C75CE3C}"/>
              </a:ext>
            </a:extLst>
          </p:cNvPr>
          <p:cNvSpPr/>
          <p:nvPr userDrawn="1"/>
        </p:nvSpPr>
        <p:spPr>
          <a:xfrm>
            <a:off x="769014" y="1116073"/>
            <a:ext cx="9509760" cy="45719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C6FAB30-D202-47D2-81E0-B408BBB8DDBA}"/>
              </a:ext>
            </a:extLst>
          </p:cNvPr>
          <p:cNvSpPr/>
          <p:nvPr userDrawn="1"/>
        </p:nvSpPr>
        <p:spPr>
          <a:xfrm>
            <a:off x="769014" y="6506802"/>
            <a:ext cx="10515600" cy="45719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1" name="Рисунок 1">
            <a:extLst>
              <a:ext uri="{FF2B5EF4-FFF2-40B4-BE49-F238E27FC236}">
                <a16:creationId xmlns:a16="http://schemas.microsoft.com/office/drawing/2014/main" id="{CAB4FDEC-9139-4B2D-9221-DFF15D8CBF1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0911" y="223883"/>
            <a:ext cx="1515227" cy="937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408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41273" y="3433334"/>
            <a:ext cx="5835727" cy="552450"/>
          </a:xfrm>
          <a:prstGeom prst="rect">
            <a:avLst/>
          </a:prstGeom>
        </p:spPr>
        <p:txBody>
          <a:bodyPr anchor="ctr"/>
          <a:lstStyle>
            <a:lvl1pPr algn="l">
              <a:defRPr sz="3600" b="1">
                <a:solidFill>
                  <a:srgbClr val="737560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2"/>
          <p:cNvSpPr txBox="1">
            <a:spLocks/>
          </p:cNvSpPr>
          <p:nvPr userDrawn="1"/>
        </p:nvSpPr>
        <p:spPr bwMode="auto">
          <a:xfrm>
            <a:off x="641273" y="4719593"/>
            <a:ext cx="2475307" cy="1690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1pPr>
            <a:lvl2pPr marL="557213" indent="-214313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2pPr>
            <a:lvl3pPr marL="857250" indent="-171450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3pPr>
            <a:lvl4pPr marL="1200150" indent="-171450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4pPr>
            <a:lvl5pPr marL="1543050" indent="-171450" defTabSz="342900"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5pPr>
            <a:lvl6pPr marL="20002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6pPr>
            <a:lvl7pPr marL="24574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7pPr>
            <a:lvl8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8pPr>
            <a:lvl9pPr marL="3371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MS PGothic" charset="-128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z-Latn-AZ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139</a:t>
            </a: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az-Latn-AZ" sz="1300" dirty="0" err="1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Heydar</a:t>
            </a:r>
            <a:r>
              <a:rPr lang="az-Latn-AZ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Aliyev </a:t>
            </a:r>
            <a:r>
              <a:rPr lang="az-Latn-AZ" sz="1300" dirty="0" err="1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ave</a:t>
            </a: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</a:t>
            </a:r>
            <a:b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Baku, AZ102</a:t>
            </a:r>
            <a:r>
              <a:rPr lang="az-Latn-AZ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Azerbaijan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Tel.:</a:t>
            </a:r>
            <a:r>
              <a:rPr lang="en-US" sz="14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(+994 12) </a:t>
            </a:r>
            <a:r>
              <a:rPr lang="az-Latn-AZ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311 01 60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E-mail: office@emlak.gov.az</a:t>
            </a:r>
            <a:endParaRPr lang="az-Latn-AZ" sz="13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00" dirty="0">
                <a:solidFill>
                  <a:srgbClr val="5A5B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www.emlak.gov.az</a:t>
            </a:r>
            <a:endParaRPr lang="ru-RU" sz="1300" dirty="0">
              <a:solidFill>
                <a:srgbClr val="5A5B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24CC450-F9CE-44DC-96DD-C54BDD8BFD43}"/>
              </a:ext>
            </a:extLst>
          </p:cNvPr>
          <p:cNvSpPr/>
          <p:nvPr userDrawn="1"/>
        </p:nvSpPr>
        <p:spPr>
          <a:xfrm>
            <a:off x="742950" y="4600575"/>
            <a:ext cx="2193925" cy="36513"/>
          </a:xfrm>
          <a:prstGeom prst="rect">
            <a:avLst/>
          </a:prstGeom>
          <a:solidFill>
            <a:srgbClr val="7375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Рисунок 1" descr="Изображение выглядит как темный, знак, сидит, легкий&#10;&#10;Автоматически созданное описание">
            <a:extLst>
              <a:ext uri="{FF2B5EF4-FFF2-40B4-BE49-F238E27FC236}">
                <a16:creationId xmlns:a16="http://schemas.microsoft.com/office/drawing/2014/main" id="{2AE0BCDA-EF42-489D-A4DA-756ADA60B0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133904" y="0"/>
            <a:ext cx="4058094" cy="398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5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kumimoji="1" sz="33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1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15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19654-4425-4B4B-8C53-3AEA643BD8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z-Latn-AZ" altLang="en-US" dirty="0"/>
              <a:t>HEAD</a:t>
            </a:r>
            <a:r>
              <a:rPr lang="en-US" altLang="en-US" dirty="0"/>
              <a:t>I</a:t>
            </a:r>
            <a:r>
              <a:rPr lang="az-Latn-AZ" altLang="en-US" dirty="0"/>
              <a:t>NG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05E9C82-32AB-4435-9069-02A3BAC844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SUBHEADING</a:t>
            </a:r>
          </a:p>
        </p:txBody>
      </p:sp>
    </p:spTree>
    <p:extLst>
      <p:ext uri="{BB962C8B-B14F-4D97-AF65-F5344CB8AC3E}">
        <p14:creationId xmlns:p14="http://schemas.microsoft.com/office/powerpoint/2010/main" val="178707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86492A-DADF-4F13-82F6-70E2102DC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TITLE TEXT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F76679-BF9D-47A0-AADD-2023C4FE4A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Text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537769B-F6FD-4CC7-AC29-55941F5D2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B6FE20-F526-A443-8A48-A8874A55E247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8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636B5-1093-4D1C-877A-89802D253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826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3479</TotalTime>
  <Words>11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Segoe UI</vt:lpstr>
      <vt:lpstr>Verdana</vt:lpstr>
      <vt:lpstr>Custom Design</vt:lpstr>
      <vt:lpstr>HEADING</vt:lpstr>
      <vt:lpstr>TITLE TEXT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Ilham Aliyev</dc:creator>
  <cp:lastModifiedBy>Huseyn Eliyev Abbas oglu</cp:lastModifiedBy>
  <cp:revision>328</cp:revision>
  <cp:lastPrinted>2020-09-09T08:57:53Z</cp:lastPrinted>
  <dcterms:created xsi:type="dcterms:W3CDTF">2012-02-10T07:46:07Z</dcterms:created>
  <dcterms:modified xsi:type="dcterms:W3CDTF">2026-05-04T06:47:55Z</dcterms:modified>
</cp:coreProperties>
</file>